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7" r:id="rId3"/>
    <p:sldId id="268" r:id="rId4"/>
    <p:sldId id="257" r:id="rId5"/>
    <p:sldId id="258" r:id="rId6"/>
    <p:sldId id="266" r:id="rId7"/>
    <p:sldId id="261" r:id="rId8"/>
    <p:sldId id="262" r:id="rId9"/>
    <p:sldId id="264" r:id="rId10"/>
    <p:sldId id="263" r:id="rId11"/>
    <p:sldId id="265"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81707" autoAdjust="0"/>
  </p:normalViewPr>
  <p:slideViewPr>
    <p:cSldViewPr snapToGrid="0">
      <p:cViewPr varScale="1">
        <p:scale>
          <a:sx n="38" d="100"/>
          <a:sy n="38" d="100"/>
        </p:scale>
        <p:origin x="11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FCD2E-292B-4589-BE8E-12F2E1BA123B}" type="datetimeFigureOut">
              <a:rPr lang="es-MX" smtClean="0"/>
              <a:t>07/02/2020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81FB1-9B91-4224-BB44-0CE6FCEE3BA2}" type="slidenum">
              <a:rPr lang="es-MX" smtClean="0"/>
              <a:t>‹Nº›</a:t>
            </a:fld>
            <a:endParaRPr lang="es-MX"/>
          </a:p>
        </p:txBody>
      </p:sp>
    </p:spTree>
    <p:extLst>
      <p:ext uri="{BB962C8B-B14F-4D97-AF65-F5344CB8AC3E}">
        <p14:creationId xmlns:p14="http://schemas.microsoft.com/office/powerpoint/2010/main" val="52181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1. Agregar</a:t>
            </a:r>
            <a:r>
              <a:rPr lang="es-MX" baseline="0" dirty="0"/>
              <a:t> diseño y considerar la portada utilizada para este documento. </a:t>
            </a:r>
            <a:endParaRPr lang="es-MX" dirty="0"/>
          </a:p>
        </p:txBody>
      </p:sp>
      <p:sp>
        <p:nvSpPr>
          <p:cNvPr id="4" name="Marcador de número de diapositiva 3"/>
          <p:cNvSpPr>
            <a:spLocks noGrp="1"/>
          </p:cNvSpPr>
          <p:nvPr>
            <p:ph type="sldNum" sz="quarter" idx="10"/>
          </p:nvPr>
        </p:nvSpPr>
        <p:spPr/>
        <p:txBody>
          <a:bodyPr/>
          <a:lstStyle/>
          <a:p>
            <a:fld id="{12181FB1-9B91-4224-BB44-0CE6FCEE3BA2}" type="slidenum">
              <a:rPr lang="es-MX" smtClean="0"/>
              <a:t>1</a:t>
            </a:fld>
            <a:endParaRPr lang="es-MX"/>
          </a:p>
        </p:txBody>
      </p:sp>
    </p:spTree>
    <p:extLst>
      <p:ext uri="{BB962C8B-B14F-4D97-AF65-F5344CB8AC3E}">
        <p14:creationId xmlns:p14="http://schemas.microsoft.com/office/powerpoint/2010/main" val="2811394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baseline="0" dirty="0"/>
          </a:p>
        </p:txBody>
      </p:sp>
      <p:sp>
        <p:nvSpPr>
          <p:cNvPr id="4" name="Marcador de número de diapositiva 3"/>
          <p:cNvSpPr>
            <a:spLocks noGrp="1"/>
          </p:cNvSpPr>
          <p:nvPr>
            <p:ph type="sldNum" sz="quarter" idx="10"/>
          </p:nvPr>
        </p:nvSpPr>
        <p:spPr/>
        <p:txBody>
          <a:bodyPr/>
          <a:lstStyle/>
          <a:p>
            <a:fld id="{2B2AA8DD-7580-45F0-B7E2-87A26815D526}" type="slidenum">
              <a:rPr lang="es-MX" smtClean="0"/>
              <a:t>2</a:t>
            </a:fld>
            <a:endParaRPr lang="es-MX"/>
          </a:p>
        </p:txBody>
      </p:sp>
    </p:spTree>
    <p:extLst>
      <p:ext uri="{BB962C8B-B14F-4D97-AF65-F5344CB8AC3E}">
        <p14:creationId xmlns:p14="http://schemas.microsoft.com/office/powerpoint/2010/main" val="235486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baseline="0" dirty="0"/>
          </a:p>
          <a:p>
            <a:r>
              <a:rPr lang="es-MX" baseline="0" dirty="0"/>
              <a:t>Notas (no borrar): </a:t>
            </a:r>
          </a:p>
          <a:p>
            <a:pPr marL="228600" indent="-228600">
              <a:buAutoNum type="arabicPeriod"/>
            </a:pPr>
            <a:r>
              <a:rPr lang="es-MX" baseline="0" dirty="0"/>
              <a:t>Las evaluaciones traen consigo beneficios en dos principales elementos: </a:t>
            </a:r>
          </a:p>
          <a:p>
            <a:pPr marL="171450" indent="-171450">
              <a:buFontTx/>
              <a:buChar char="-"/>
            </a:pPr>
            <a:r>
              <a:rPr lang="es-MX" baseline="0" dirty="0"/>
              <a:t>Nos permite conocer las estadísticas y </a:t>
            </a:r>
            <a:r>
              <a:rPr lang="es-MX" baseline="0" dirty="0" err="1"/>
              <a:t>numeralia</a:t>
            </a:r>
            <a:r>
              <a:rPr lang="es-MX" baseline="0" dirty="0"/>
              <a:t> en general respecto de las condiciones y la orientación de los compromisos. Como se puede apreciar en la gráfica, muchos de los compromisos que hasta ahora conocemos de los 10 Planes de Acción, se orientan principalmente al componente de Transparencia y Rendición de Cuentas y se apoyan en plataformas tecnológicas. </a:t>
            </a:r>
          </a:p>
          <a:p>
            <a:pPr marL="171450" indent="-171450">
              <a:buFontTx/>
              <a:buChar char="-"/>
            </a:pPr>
            <a:endParaRPr lang="es-MX" baseline="0" dirty="0"/>
          </a:p>
          <a:p>
            <a:pPr marL="171450" indent="-171450">
              <a:buFontTx/>
              <a:buChar char="-"/>
            </a:pPr>
            <a:r>
              <a:rPr lang="es-MX" baseline="0" dirty="0"/>
              <a:t>Otro elemento fundamental es que a partir de la información recabada, es posible determinar áreas susceptibles de mejora. En la medida en que podamos conocer y determinar esas áreas de mejora, será posible generar las condiciones necesarias para la apertura de las instituciones y a futuro Estados Abiertos. </a:t>
            </a:r>
          </a:p>
          <a:p>
            <a:pPr marL="171450" indent="-171450">
              <a:buFontTx/>
              <a:buChar char="-"/>
            </a:pPr>
            <a:endParaRPr lang="es-MX" baseline="0" dirty="0"/>
          </a:p>
          <a:p>
            <a:pPr marL="171450" indent="-171450">
              <a:buFontTx/>
              <a:buChar char="-"/>
            </a:pPr>
            <a:r>
              <a:rPr lang="es-MX" baseline="0" dirty="0"/>
              <a:t>Finalmente, en materia estadística podemos clasificar los compromisos por temáticas. En mayor o menor medida, de la evidencia ha sido posible identificar que cerca del 21% de los compromisos registrados se orientan a temáticas como Presupuesto y Hacienda Pública y en otras áreas sensibles como Medio Ambiente, Grupos Vulnerables, entre otros más. Lo anterior, a partir del contexto y condiciones donde se implementen dichos compromisos. </a:t>
            </a:r>
          </a:p>
          <a:p>
            <a:pPr marL="171450" indent="-171450">
              <a:buFontTx/>
              <a:buChar char="-"/>
            </a:pPr>
            <a:endParaRPr lang="es-MX" dirty="0"/>
          </a:p>
        </p:txBody>
      </p:sp>
      <p:sp>
        <p:nvSpPr>
          <p:cNvPr id="4" name="Marcador de número de diapositiva 3"/>
          <p:cNvSpPr>
            <a:spLocks noGrp="1"/>
          </p:cNvSpPr>
          <p:nvPr>
            <p:ph type="sldNum" sz="quarter" idx="10"/>
          </p:nvPr>
        </p:nvSpPr>
        <p:spPr/>
        <p:txBody>
          <a:bodyPr/>
          <a:lstStyle/>
          <a:p>
            <a:fld id="{2B2AA8DD-7580-45F0-B7E2-87A26815D526}" type="slidenum">
              <a:rPr lang="es-MX" smtClean="0"/>
              <a:t>3</a:t>
            </a:fld>
            <a:endParaRPr lang="es-MX"/>
          </a:p>
        </p:txBody>
      </p:sp>
    </p:spTree>
    <p:extLst>
      <p:ext uri="{BB962C8B-B14F-4D97-AF65-F5344CB8AC3E}">
        <p14:creationId xmlns:p14="http://schemas.microsoft.com/office/powerpoint/2010/main" val="524893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B2AA8DD-7580-45F0-B7E2-87A26815D526}" type="slidenum">
              <a:rPr lang="es-MX" smtClean="0"/>
              <a:t>5</a:t>
            </a:fld>
            <a:endParaRPr lang="es-MX"/>
          </a:p>
        </p:txBody>
      </p:sp>
    </p:spTree>
    <p:extLst>
      <p:ext uri="{BB962C8B-B14F-4D97-AF65-F5344CB8AC3E}">
        <p14:creationId xmlns:p14="http://schemas.microsoft.com/office/powerpoint/2010/main" val="1740963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ADF32F31-5A14-4A65-92D4-21CB1CE8E920}" type="slidenum">
              <a:rPr lang="es-ES" smtClean="0"/>
              <a:t>6</a:t>
            </a:fld>
            <a:endParaRPr lang="es-ES"/>
          </a:p>
        </p:txBody>
      </p:sp>
    </p:spTree>
    <p:extLst>
      <p:ext uri="{BB962C8B-B14F-4D97-AF65-F5344CB8AC3E}">
        <p14:creationId xmlns:p14="http://schemas.microsoft.com/office/powerpoint/2010/main" val="196263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Pensar</a:t>
            </a:r>
            <a:r>
              <a:rPr lang="es-MX" baseline="0" dirty="0"/>
              <a:t> en algunas </a:t>
            </a:r>
            <a:r>
              <a:rPr lang="es-MX" baseline="0" dirty="0" err="1"/>
              <a:t>inforgrafías</a:t>
            </a:r>
            <a:r>
              <a:rPr lang="es-MX" baseline="0" dirty="0"/>
              <a:t> para cada recomendación. </a:t>
            </a:r>
            <a:endParaRPr lang="es-MX" dirty="0"/>
          </a:p>
        </p:txBody>
      </p:sp>
      <p:sp>
        <p:nvSpPr>
          <p:cNvPr id="4" name="Marcador de número de diapositiva 3"/>
          <p:cNvSpPr>
            <a:spLocks noGrp="1"/>
          </p:cNvSpPr>
          <p:nvPr>
            <p:ph type="sldNum" sz="quarter" idx="10"/>
          </p:nvPr>
        </p:nvSpPr>
        <p:spPr/>
        <p:txBody>
          <a:bodyPr/>
          <a:lstStyle/>
          <a:p>
            <a:fld id="{12181FB1-9B91-4224-BB44-0CE6FCEE3BA2}" type="slidenum">
              <a:rPr lang="es-MX" smtClean="0"/>
              <a:t>11</a:t>
            </a:fld>
            <a:endParaRPr lang="es-MX"/>
          </a:p>
        </p:txBody>
      </p:sp>
    </p:spTree>
    <p:extLst>
      <p:ext uri="{BB962C8B-B14F-4D97-AF65-F5344CB8AC3E}">
        <p14:creationId xmlns:p14="http://schemas.microsoft.com/office/powerpoint/2010/main" val="82867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9FE63120-F78C-46BF-AB5E-F5CAA6495931}" type="datetimeFigureOut">
              <a:rPr lang="es-MX" smtClean="0"/>
              <a:t>07/02/2020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3373793-B57A-4B5B-9227-5B9BC14EB66F}" type="slidenum">
              <a:rPr lang="es-MX" smtClean="0"/>
              <a:t>‹Nº›</a:t>
            </a:fld>
            <a:endParaRPr lang="es-MX"/>
          </a:p>
        </p:txBody>
      </p:sp>
    </p:spTree>
    <p:extLst>
      <p:ext uri="{BB962C8B-B14F-4D97-AF65-F5344CB8AC3E}">
        <p14:creationId xmlns:p14="http://schemas.microsoft.com/office/powerpoint/2010/main" val="3801328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FE63120-F78C-46BF-AB5E-F5CAA6495931}" type="datetimeFigureOut">
              <a:rPr lang="es-MX" smtClean="0"/>
              <a:t>07/02/2020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3373793-B57A-4B5B-9227-5B9BC14EB66F}" type="slidenum">
              <a:rPr lang="es-MX" smtClean="0"/>
              <a:t>‹Nº›</a:t>
            </a:fld>
            <a:endParaRPr lang="es-MX"/>
          </a:p>
        </p:txBody>
      </p:sp>
    </p:spTree>
    <p:extLst>
      <p:ext uri="{BB962C8B-B14F-4D97-AF65-F5344CB8AC3E}">
        <p14:creationId xmlns:p14="http://schemas.microsoft.com/office/powerpoint/2010/main" val="242808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FE63120-F78C-46BF-AB5E-F5CAA6495931}" type="datetimeFigureOut">
              <a:rPr lang="es-MX" smtClean="0"/>
              <a:t>07/02/2020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3373793-B57A-4B5B-9227-5B9BC14EB66F}" type="slidenum">
              <a:rPr lang="es-MX" smtClean="0"/>
              <a:t>‹Nº›</a:t>
            </a:fld>
            <a:endParaRPr lang="es-MX"/>
          </a:p>
        </p:txBody>
      </p:sp>
    </p:spTree>
    <p:extLst>
      <p:ext uri="{BB962C8B-B14F-4D97-AF65-F5344CB8AC3E}">
        <p14:creationId xmlns:p14="http://schemas.microsoft.com/office/powerpoint/2010/main" val="256833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9FE63120-F78C-46BF-AB5E-F5CAA6495931}" type="datetimeFigureOut">
              <a:rPr lang="es-MX" smtClean="0"/>
              <a:t>07/02/2020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3373793-B57A-4B5B-9227-5B9BC14EB66F}" type="slidenum">
              <a:rPr lang="es-MX" smtClean="0"/>
              <a:t>‹Nº›</a:t>
            </a:fld>
            <a:endParaRPr lang="es-MX"/>
          </a:p>
        </p:txBody>
      </p:sp>
    </p:spTree>
    <p:extLst>
      <p:ext uri="{BB962C8B-B14F-4D97-AF65-F5344CB8AC3E}">
        <p14:creationId xmlns:p14="http://schemas.microsoft.com/office/powerpoint/2010/main" val="444260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FE63120-F78C-46BF-AB5E-F5CAA6495931}" type="datetimeFigureOut">
              <a:rPr lang="es-MX" smtClean="0"/>
              <a:t>07/02/2020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3373793-B57A-4B5B-9227-5B9BC14EB66F}" type="slidenum">
              <a:rPr lang="es-MX" smtClean="0"/>
              <a:t>‹Nº›</a:t>
            </a:fld>
            <a:endParaRPr lang="es-MX"/>
          </a:p>
        </p:txBody>
      </p:sp>
    </p:spTree>
    <p:extLst>
      <p:ext uri="{BB962C8B-B14F-4D97-AF65-F5344CB8AC3E}">
        <p14:creationId xmlns:p14="http://schemas.microsoft.com/office/powerpoint/2010/main" val="345487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9FE63120-F78C-46BF-AB5E-F5CAA6495931}" type="datetimeFigureOut">
              <a:rPr lang="es-MX" smtClean="0"/>
              <a:t>07/02/2020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3373793-B57A-4B5B-9227-5B9BC14EB66F}" type="slidenum">
              <a:rPr lang="es-MX" smtClean="0"/>
              <a:t>‹Nº›</a:t>
            </a:fld>
            <a:endParaRPr lang="es-MX"/>
          </a:p>
        </p:txBody>
      </p:sp>
    </p:spTree>
    <p:extLst>
      <p:ext uri="{BB962C8B-B14F-4D97-AF65-F5344CB8AC3E}">
        <p14:creationId xmlns:p14="http://schemas.microsoft.com/office/powerpoint/2010/main" val="157792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9FE63120-F78C-46BF-AB5E-F5CAA6495931}" type="datetimeFigureOut">
              <a:rPr lang="es-MX" smtClean="0"/>
              <a:t>07/02/2020</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03373793-B57A-4B5B-9227-5B9BC14EB66F}" type="slidenum">
              <a:rPr lang="es-MX" smtClean="0"/>
              <a:t>‹Nº›</a:t>
            </a:fld>
            <a:endParaRPr lang="es-MX"/>
          </a:p>
        </p:txBody>
      </p:sp>
    </p:spTree>
    <p:extLst>
      <p:ext uri="{BB962C8B-B14F-4D97-AF65-F5344CB8AC3E}">
        <p14:creationId xmlns:p14="http://schemas.microsoft.com/office/powerpoint/2010/main" val="780155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9FE63120-F78C-46BF-AB5E-F5CAA6495931}" type="datetimeFigureOut">
              <a:rPr lang="es-MX" smtClean="0"/>
              <a:t>07/02/2020</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03373793-B57A-4B5B-9227-5B9BC14EB66F}" type="slidenum">
              <a:rPr lang="es-MX" smtClean="0"/>
              <a:t>‹Nº›</a:t>
            </a:fld>
            <a:endParaRPr lang="es-MX"/>
          </a:p>
        </p:txBody>
      </p:sp>
    </p:spTree>
    <p:extLst>
      <p:ext uri="{BB962C8B-B14F-4D97-AF65-F5344CB8AC3E}">
        <p14:creationId xmlns:p14="http://schemas.microsoft.com/office/powerpoint/2010/main" val="366846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FE63120-F78C-46BF-AB5E-F5CAA6495931}" type="datetimeFigureOut">
              <a:rPr lang="es-MX" smtClean="0"/>
              <a:t>07/02/2020</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03373793-B57A-4B5B-9227-5B9BC14EB66F}" type="slidenum">
              <a:rPr lang="es-MX" smtClean="0"/>
              <a:t>‹Nº›</a:t>
            </a:fld>
            <a:endParaRPr lang="es-MX"/>
          </a:p>
        </p:txBody>
      </p:sp>
    </p:spTree>
    <p:extLst>
      <p:ext uri="{BB962C8B-B14F-4D97-AF65-F5344CB8AC3E}">
        <p14:creationId xmlns:p14="http://schemas.microsoft.com/office/powerpoint/2010/main" val="279083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FE63120-F78C-46BF-AB5E-F5CAA6495931}" type="datetimeFigureOut">
              <a:rPr lang="es-MX" smtClean="0"/>
              <a:t>07/02/2020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3373793-B57A-4B5B-9227-5B9BC14EB66F}" type="slidenum">
              <a:rPr lang="es-MX" smtClean="0"/>
              <a:t>‹Nº›</a:t>
            </a:fld>
            <a:endParaRPr lang="es-MX"/>
          </a:p>
        </p:txBody>
      </p:sp>
    </p:spTree>
    <p:extLst>
      <p:ext uri="{BB962C8B-B14F-4D97-AF65-F5344CB8AC3E}">
        <p14:creationId xmlns:p14="http://schemas.microsoft.com/office/powerpoint/2010/main" val="14804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FE63120-F78C-46BF-AB5E-F5CAA6495931}" type="datetimeFigureOut">
              <a:rPr lang="es-MX" smtClean="0"/>
              <a:t>07/02/2020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3373793-B57A-4B5B-9227-5B9BC14EB66F}" type="slidenum">
              <a:rPr lang="es-MX" smtClean="0"/>
              <a:t>‹Nº›</a:t>
            </a:fld>
            <a:endParaRPr lang="es-MX"/>
          </a:p>
        </p:txBody>
      </p:sp>
    </p:spTree>
    <p:extLst>
      <p:ext uri="{BB962C8B-B14F-4D97-AF65-F5344CB8AC3E}">
        <p14:creationId xmlns:p14="http://schemas.microsoft.com/office/powerpoint/2010/main" val="2617075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63120-F78C-46BF-AB5E-F5CAA6495931}" type="datetimeFigureOut">
              <a:rPr lang="es-MX" smtClean="0"/>
              <a:t>07/02/2020</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73793-B57A-4B5B-9227-5B9BC14EB66F}" type="slidenum">
              <a:rPr lang="es-MX" smtClean="0"/>
              <a:t>‹Nº›</a:t>
            </a:fld>
            <a:endParaRPr lang="es-MX"/>
          </a:p>
        </p:txBody>
      </p:sp>
    </p:spTree>
    <p:extLst>
      <p:ext uri="{BB962C8B-B14F-4D97-AF65-F5344CB8AC3E}">
        <p14:creationId xmlns:p14="http://schemas.microsoft.com/office/powerpoint/2010/main" val="1715904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15630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0696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4571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7808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918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79290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14761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334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9045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72391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6187672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229</Words>
  <Application>Microsoft Office PowerPoint</Application>
  <PresentationFormat>Panorámica</PresentationFormat>
  <Paragraphs>16</Paragraphs>
  <Slides>11</Slides>
  <Notes>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de calidad y relevancia potencial de los compromisos de Gobierno Abierto</dc:title>
  <dc:creator>Eduardo Espinosa Cravioto</dc:creator>
  <cp:lastModifiedBy>Andrea Rivera</cp:lastModifiedBy>
  <cp:revision>21</cp:revision>
  <dcterms:created xsi:type="dcterms:W3CDTF">2018-04-04T14:20:36Z</dcterms:created>
  <dcterms:modified xsi:type="dcterms:W3CDTF">2020-02-07T20:54:35Z</dcterms:modified>
</cp:coreProperties>
</file>